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71" r:id="rId4"/>
    <p:sldId id="264" r:id="rId5"/>
    <p:sldId id="259" r:id="rId6"/>
    <p:sldId id="262" r:id="rId7"/>
    <p:sldId id="266" r:id="rId8"/>
    <p:sldId id="267" r:id="rId9"/>
    <p:sldId id="272" r:id="rId10"/>
    <p:sldId id="273" r:id="rId11"/>
    <p:sldId id="274" r:id="rId12"/>
    <p:sldId id="277" r:id="rId13"/>
    <p:sldId id="276" r:id="rId14"/>
    <p:sldId id="275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65" r:id="rId27"/>
    <p:sldId id="268" r:id="rId28"/>
    <p:sldId id="270" r:id="rId29"/>
    <p:sldId id="269" r:id="rId30"/>
  </p:sldIdLst>
  <p:sldSz cx="12192000" cy="6858000"/>
  <p:notesSz cx="6669088" cy="987266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D1425-8208-4387-946C-CB61746028B9}" v="72" dt="2022-10-11T10:00:59.777"/>
    <p1510:client id="{B95F9718-A6BC-4578-B04F-557B97AC0FBF}" v="838" dt="2022-10-11T06:10:58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220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43A52-EC8E-484F-94DC-C30D709461AC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A296F8C0-6EA8-4389-BF5C-55274E276E2F}">
      <dgm:prSet phldrT="[Tekst]"/>
      <dgm:spPr/>
      <dgm:t>
        <a:bodyPr/>
        <a:lstStyle/>
        <a:p>
          <a:r>
            <a:rPr lang="nb-NO" dirty="0"/>
            <a:t>Informere</a:t>
          </a:r>
        </a:p>
      </dgm:t>
    </dgm:pt>
    <dgm:pt modelId="{B73E20B0-F198-4FCF-92D1-15A9D5CC201F}" type="parTrans" cxnId="{84044072-17C5-4416-8B5D-144DFD3F3445}">
      <dgm:prSet/>
      <dgm:spPr/>
      <dgm:t>
        <a:bodyPr/>
        <a:lstStyle/>
        <a:p>
          <a:endParaRPr lang="nb-NO"/>
        </a:p>
      </dgm:t>
    </dgm:pt>
    <dgm:pt modelId="{33BB6B86-4018-44DE-B3A2-84EEC3DD7279}" type="sibTrans" cxnId="{84044072-17C5-4416-8B5D-144DFD3F3445}">
      <dgm:prSet/>
      <dgm:spPr/>
      <dgm:t>
        <a:bodyPr/>
        <a:lstStyle/>
        <a:p>
          <a:endParaRPr lang="nb-NO"/>
        </a:p>
      </dgm:t>
    </dgm:pt>
    <dgm:pt modelId="{66E01B73-D385-4111-ACAE-72504BC9DC5F}">
      <dgm:prSet phldrT="[Tekst]"/>
      <dgm:spPr/>
      <dgm:t>
        <a:bodyPr/>
        <a:lstStyle/>
        <a:p>
          <a:r>
            <a:rPr lang="nb-NO" dirty="0"/>
            <a:t>Avklare</a:t>
          </a:r>
        </a:p>
      </dgm:t>
    </dgm:pt>
    <dgm:pt modelId="{FBBA21FF-B642-4111-9AEA-B0E4C62A8235}" type="parTrans" cxnId="{47F5FB4A-4895-4112-B79F-9C045865FE21}">
      <dgm:prSet/>
      <dgm:spPr/>
      <dgm:t>
        <a:bodyPr/>
        <a:lstStyle/>
        <a:p>
          <a:endParaRPr lang="nb-NO"/>
        </a:p>
      </dgm:t>
    </dgm:pt>
    <dgm:pt modelId="{55F98F6B-770D-49BA-A584-BB57BD65D437}" type="sibTrans" cxnId="{47F5FB4A-4895-4112-B79F-9C045865FE21}">
      <dgm:prSet/>
      <dgm:spPr/>
      <dgm:t>
        <a:bodyPr/>
        <a:lstStyle/>
        <a:p>
          <a:endParaRPr lang="nb-NO"/>
        </a:p>
      </dgm:t>
    </dgm:pt>
    <dgm:pt modelId="{CAAF86A5-89DD-4039-96FE-30B7873CC162}">
      <dgm:prSet phldrT="[Tekst]"/>
      <dgm:spPr/>
      <dgm:t>
        <a:bodyPr/>
        <a:lstStyle/>
        <a:p>
          <a:r>
            <a:rPr lang="nb-NO" dirty="0"/>
            <a:t>Spørsmål  og svar</a:t>
          </a:r>
        </a:p>
      </dgm:t>
    </dgm:pt>
    <dgm:pt modelId="{E3784271-596F-4B63-A855-371CB067828A}" type="parTrans" cxnId="{5BF05C96-7D60-4D5D-ADEC-7DC3EFB5C985}">
      <dgm:prSet/>
      <dgm:spPr/>
      <dgm:t>
        <a:bodyPr/>
        <a:lstStyle/>
        <a:p>
          <a:endParaRPr lang="nb-NO"/>
        </a:p>
      </dgm:t>
    </dgm:pt>
    <dgm:pt modelId="{7A4A42A6-AC90-4473-9381-C2C1341BD5EA}" type="sibTrans" cxnId="{5BF05C96-7D60-4D5D-ADEC-7DC3EFB5C985}">
      <dgm:prSet/>
      <dgm:spPr/>
      <dgm:t>
        <a:bodyPr/>
        <a:lstStyle/>
        <a:p>
          <a:endParaRPr lang="nb-NO"/>
        </a:p>
      </dgm:t>
    </dgm:pt>
    <dgm:pt modelId="{88EAD9B9-4137-4029-9A56-5200315649F4}" type="pres">
      <dgm:prSet presAssocID="{1ED43A52-EC8E-484F-94DC-C30D709461AC}" presName="Name0" presStyleCnt="0">
        <dgm:presLayoutVars>
          <dgm:dir/>
          <dgm:animLvl val="lvl"/>
          <dgm:resizeHandles val="exact"/>
        </dgm:presLayoutVars>
      </dgm:prSet>
      <dgm:spPr/>
    </dgm:pt>
    <dgm:pt modelId="{2AB0260D-7A61-4C65-96F6-3A297276D511}" type="pres">
      <dgm:prSet presAssocID="{1ED43A52-EC8E-484F-94DC-C30D709461AC}" presName="dummy" presStyleCnt="0"/>
      <dgm:spPr/>
    </dgm:pt>
    <dgm:pt modelId="{95009B69-0DD0-4CC0-B3BA-242A861EE3DE}" type="pres">
      <dgm:prSet presAssocID="{1ED43A52-EC8E-484F-94DC-C30D709461AC}" presName="linH" presStyleCnt="0"/>
      <dgm:spPr/>
    </dgm:pt>
    <dgm:pt modelId="{BF3C5DEB-D4EA-403F-95F1-7E1FEAB41050}" type="pres">
      <dgm:prSet presAssocID="{1ED43A52-EC8E-484F-94DC-C30D709461AC}" presName="padding1" presStyleCnt="0"/>
      <dgm:spPr/>
    </dgm:pt>
    <dgm:pt modelId="{6D50A2B1-C24A-4C89-B0D3-8BD69EC5B3AB}" type="pres">
      <dgm:prSet presAssocID="{A296F8C0-6EA8-4389-BF5C-55274E276E2F}" presName="linV" presStyleCnt="0"/>
      <dgm:spPr/>
    </dgm:pt>
    <dgm:pt modelId="{DBFAC42E-D653-46C1-934D-3042CF41C0EF}" type="pres">
      <dgm:prSet presAssocID="{A296F8C0-6EA8-4389-BF5C-55274E276E2F}" presName="spVertical1" presStyleCnt="0"/>
      <dgm:spPr/>
    </dgm:pt>
    <dgm:pt modelId="{3AD00B96-F041-4083-880F-2BA6E51146B1}" type="pres">
      <dgm:prSet presAssocID="{A296F8C0-6EA8-4389-BF5C-55274E276E2F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1916FA7-7EDC-468D-9148-2D756D3307CD}" type="pres">
      <dgm:prSet presAssocID="{A296F8C0-6EA8-4389-BF5C-55274E276E2F}" presName="spVertical2" presStyleCnt="0"/>
      <dgm:spPr/>
    </dgm:pt>
    <dgm:pt modelId="{F62D4EA4-A148-48A2-B6C1-6EEBB00A393F}" type="pres">
      <dgm:prSet presAssocID="{A296F8C0-6EA8-4389-BF5C-55274E276E2F}" presName="spVertical3" presStyleCnt="0"/>
      <dgm:spPr/>
    </dgm:pt>
    <dgm:pt modelId="{44DB5B9F-0BFA-4469-8CD5-94F5A26F6632}" type="pres">
      <dgm:prSet presAssocID="{33BB6B86-4018-44DE-B3A2-84EEC3DD7279}" presName="space" presStyleCnt="0"/>
      <dgm:spPr/>
    </dgm:pt>
    <dgm:pt modelId="{2DA623EC-181E-4AF2-BEC2-1248BDE2CEBF}" type="pres">
      <dgm:prSet presAssocID="{66E01B73-D385-4111-ACAE-72504BC9DC5F}" presName="linV" presStyleCnt="0"/>
      <dgm:spPr/>
    </dgm:pt>
    <dgm:pt modelId="{63B6218F-5550-44C2-9007-8CEC7AD91E33}" type="pres">
      <dgm:prSet presAssocID="{66E01B73-D385-4111-ACAE-72504BC9DC5F}" presName="spVertical1" presStyleCnt="0"/>
      <dgm:spPr/>
    </dgm:pt>
    <dgm:pt modelId="{4C96EBEC-0D46-4E71-9BC8-FC712DA0A8DA}" type="pres">
      <dgm:prSet presAssocID="{66E01B73-D385-4111-ACAE-72504BC9DC5F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C3D441F-5D76-4C14-9AA4-45FCA71A40A6}" type="pres">
      <dgm:prSet presAssocID="{66E01B73-D385-4111-ACAE-72504BC9DC5F}" presName="spVertical2" presStyleCnt="0"/>
      <dgm:spPr/>
    </dgm:pt>
    <dgm:pt modelId="{A770B403-1AC0-4972-A390-69AEEFA2298C}" type="pres">
      <dgm:prSet presAssocID="{66E01B73-D385-4111-ACAE-72504BC9DC5F}" presName="spVertical3" presStyleCnt="0"/>
      <dgm:spPr/>
    </dgm:pt>
    <dgm:pt modelId="{72731255-99F8-468D-AD8A-40FE1F43082F}" type="pres">
      <dgm:prSet presAssocID="{55F98F6B-770D-49BA-A584-BB57BD65D437}" presName="space" presStyleCnt="0"/>
      <dgm:spPr/>
    </dgm:pt>
    <dgm:pt modelId="{B5A325AF-E266-4BCE-A5FB-EBE4A72C4EFD}" type="pres">
      <dgm:prSet presAssocID="{CAAF86A5-89DD-4039-96FE-30B7873CC162}" presName="linV" presStyleCnt="0"/>
      <dgm:spPr/>
    </dgm:pt>
    <dgm:pt modelId="{3AE3ECD5-7DEB-4C26-A20E-EC178785BDEA}" type="pres">
      <dgm:prSet presAssocID="{CAAF86A5-89DD-4039-96FE-30B7873CC162}" presName="spVertical1" presStyleCnt="0"/>
      <dgm:spPr/>
    </dgm:pt>
    <dgm:pt modelId="{0D1ABB21-1425-4017-B901-34C11C9CFD46}" type="pres">
      <dgm:prSet presAssocID="{CAAF86A5-89DD-4039-96FE-30B7873CC162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3E81668-96F2-497A-8538-CE7EBEC3367F}" type="pres">
      <dgm:prSet presAssocID="{CAAF86A5-89DD-4039-96FE-30B7873CC162}" presName="spVertical2" presStyleCnt="0"/>
      <dgm:spPr/>
    </dgm:pt>
    <dgm:pt modelId="{2E9160F8-0ED3-428E-BB61-ED5FE9B292B1}" type="pres">
      <dgm:prSet presAssocID="{CAAF86A5-89DD-4039-96FE-30B7873CC162}" presName="spVertical3" presStyleCnt="0"/>
      <dgm:spPr/>
    </dgm:pt>
    <dgm:pt modelId="{EE6ABA7D-E02D-496F-AA0E-5652BCDD41A8}" type="pres">
      <dgm:prSet presAssocID="{1ED43A52-EC8E-484F-94DC-C30D709461AC}" presName="padding2" presStyleCnt="0"/>
      <dgm:spPr/>
    </dgm:pt>
    <dgm:pt modelId="{91F127B7-2404-47F0-9D1C-79CFE2A70F8B}" type="pres">
      <dgm:prSet presAssocID="{1ED43A52-EC8E-484F-94DC-C30D709461AC}" presName="negArrow" presStyleCnt="0"/>
      <dgm:spPr/>
    </dgm:pt>
    <dgm:pt modelId="{92D30AEC-085B-4DDE-822A-E715891A5699}" type="pres">
      <dgm:prSet presAssocID="{1ED43A52-EC8E-484F-94DC-C30D709461AC}" presName="backgroundArrow" presStyleLbl="node1" presStyleIdx="0" presStyleCnt="1"/>
      <dgm:spPr>
        <a:solidFill>
          <a:schemeClr val="accent2"/>
        </a:solidFill>
      </dgm:spPr>
    </dgm:pt>
  </dgm:ptLst>
  <dgm:cxnLst>
    <dgm:cxn modelId="{95DB5612-59FF-4805-B9E6-6211408ECDA5}" type="presOf" srcId="{1ED43A52-EC8E-484F-94DC-C30D709461AC}" destId="{88EAD9B9-4137-4029-9A56-5200315649F4}" srcOrd="0" destOrd="0" presId="urn:microsoft.com/office/officeart/2005/8/layout/hProcess3"/>
    <dgm:cxn modelId="{47F5FB4A-4895-4112-B79F-9C045865FE21}" srcId="{1ED43A52-EC8E-484F-94DC-C30D709461AC}" destId="{66E01B73-D385-4111-ACAE-72504BC9DC5F}" srcOrd="1" destOrd="0" parTransId="{FBBA21FF-B642-4111-9AEA-B0E4C62A8235}" sibTransId="{55F98F6B-770D-49BA-A584-BB57BD65D437}"/>
    <dgm:cxn modelId="{7F71506B-27C3-469D-9BB2-B090CAAFE1A6}" type="presOf" srcId="{66E01B73-D385-4111-ACAE-72504BC9DC5F}" destId="{4C96EBEC-0D46-4E71-9BC8-FC712DA0A8DA}" srcOrd="0" destOrd="0" presId="urn:microsoft.com/office/officeart/2005/8/layout/hProcess3"/>
    <dgm:cxn modelId="{E9CB564E-6542-4FCC-9A32-DD899C91A3E3}" type="presOf" srcId="{A296F8C0-6EA8-4389-BF5C-55274E276E2F}" destId="{3AD00B96-F041-4083-880F-2BA6E51146B1}" srcOrd="0" destOrd="0" presId="urn:microsoft.com/office/officeart/2005/8/layout/hProcess3"/>
    <dgm:cxn modelId="{84044072-17C5-4416-8B5D-144DFD3F3445}" srcId="{1ED43A52-EC8E-484F-94DC-C30D709461AC}" destId="{A296F8C0-6EA8-4389-BF5C-55274E276E2F}" srcOrd="0" destOrd="0" parTransId="{B73E20B0-F198-4FCF-92D1-15A9D5CC201F}" sibTransId="{33BB6B86-4018-44DE-B3A2-84EEC3DD7279}"/>
    <dgm:cxn modelId="{5BF05C96-7D60-4D5D-ADEC-7DC3EFB5C985}" srcId="{1ED43A52-EC8E-484F-94DC-C30D709461AC}" destId="{CAAF86A5-89DD-4039-96FE-30B7873CC162}" srcOrd="2" destOrd="0" parTransId="{E3784271-596F-4B63-A855-371CB067828A}" sibTransId="{7A4A42A6-AC90-4473-9381-C2C1341BD5EA}"/>
    <dgm:cxn modelId="{98B305A7-EE37-4982-A1D0-514B5AE648D2}" type="presOf" srcId="{CAAF86A5-89DD-4039-96FE-30B7873CC162}" destId="{0D1ABB21-1425-4017-B901-34C11C9CFD46}" srcOrd="0" destOrd="0" presId="urn:microsoft.com/office/officeart/2005/8/layout/hProcess3"/>
    <dgm:cxn modelId="{DCF5DD7F-2070-43F5-A910-C2004AA8353A}" type="presParOf" srcId="{88EAD9B9-4137-4029-9A56-5200315649F4}" destId="{2AB0260D-7A61-4C65-96F6-3A297276D511}" srcOrd="0" destOrd="0" presId="urn:microsoft.com/office/officeart/2005/8/layout/hProcess3"/>
    <dgm:cxn modelId="{3C49CDD2-DBD9-4353-8BDA-6A339557DE01}" type="presParOf" srcId="{88EAD9B9-4137-4029-9A56-5200315649F4}" destId="{95009B69-0DD0-4CC0-B3BA-242A861EE3DE}" srcOrd="1" destOrd="0" presId="urn:microsoft.com/office/officeart/2005/8/layout/hProcess3"/>
    <dgm:cxn modelId="{FDFAF643-E769-4BE0-9D60-9BEC40649971}" type="presParOf" srcId="{95009B69-0DD0-4CC0-B3BA-242A861EE3DE}" destId="{BF3C5DEB-D4EA-403F-95F1-7E1FEAB41050}" srcOrd="0" destOrd="0" presId="urn:microsoft.com/office/officeart/2005/8/layout/hProcess3"/>
    <dgm:cxn modelId="{49F19E33-A71A-4660-B5D6-FBC7AE98966F}" type="presParOf" srcId="{95009B69-0DD0-4CC0-B3BA-242A861EE3DE}" destId="{6D50A2B1-C24A-4C89-B0D3-8BD69EC5B3AB}" srcOrd="1" destOrd="0" presId="urn:microsoft.com/office/officeart/2005/8/layout/hProcess3"/>
    <dgm:cxn modelId="{D60D9805-239D-4AA9-AAF7-064A6BD8196A}" type="presParOf" srcId="{6D50A2B1-C24A-4C89-B0D3-8BD69EC5B3AB}" destId="{DBFAC42E-D653-46C1-934D-3042CF41C0EF}" srcOrd="0" destOrd="0" presId="urn:microsoft.com/office/officeart/2005/8/layout/hProcess3"/>
    <dgm:cxn modelId="{ED9DB42E-9B71-4A53-AFA0-CD65898F3742}" type="presParOf" srcId="{6D50A2B1-C24A-4C89-B0D3-8BD69EC5B3AB}" destId="{3AD00B96-F041-4083-880F-2BA6E51146B1}" srcOrd="1" destOrd="0" presId="urn:microsoft.com/office/officeart/2005/8/layout/hProcess3"/>
    <dgm:cxn modelId="{DC8E6A12-0995-4B12-9921-226B6A605C40}" type="presParOf" srcId="{6D50A2B1-C24A-4C89-B0D3-8BD69EC5B3AB}" destId="{51916FA7-7EDC-468D-9148-2D756D3307CD}" srcOrd="2" destOrd="0" presId="urn:microsoft.com/office/officeart/2005/8/layout/hProcess3"/>
    <dgm:cxn modelId="{C185FB00-827F-47C6-9A45-B0ED0DA8BDF5}" type="presParOf" srcId="{6D50A2B1-C24A-4C89-B0D3-8BD69EC5B3AB}" destId="{F62D4EA4-A148-48A2-B6C1-6EEBB00A393F}" srcOrd="3" destOrd="0" presId="urn:microsoft.com/office/officeart/2005/8/layout/hProcess3"/>
    <dgm:cxn modelId="{FA9462D6-2411-4649-91CE-FEB5713C13E6}" type="presParOf" srcId="{95009B69-0DD0-4CC0-B3BA-242A861EE3DE}" destId="{44DB5B9F-0BFA-4469-8CD5-94F5A26F6632}" srcOrd="2" destOrd="0" presId="urn:microsoft.com/office/officeart/2005/8/layout/hProcess3"/>
    <dgm:cxn modelId="{340A8F7D-020F-4574-AC05-8DBADFEC3CE2}" type="presParOf" srcId="{95009B69-0DD0-4CC0-B3BA-242A861EE3DE}" destId="{2DA623EC-181E-4AF2-BEC2-1248BDE2CEBF}" srcOrd="3" destOrd="0" presId="urn:microsoft.com/office/officeart/2005/8/layout/hProcess3"/>
    <dgm:cxn modelId="{6276F5DC-D280-48F4-97AD-16460623F5BA}" type="presParOf" srcId="{2DA623EC-181E-4AF2-BEC2-1248BDE2CEBF}" destId="{63B6218F-5550-44C2-9007-8CEC7AD91E33}" srcOrd="0" destOrd="0" presId="urn:microsoft.com/office/officeart/2005/8/layout/hProcess3"/>
    <dgm:cxn modelId="{30917224-415A-412E-801A-B5D4D3B3F26D}" type="presParOf" srcId="{2DA623EC-181E-4AF2-BEC2-1248BDE2CEBF}" destId="{4C96EBEC-0D46-4E71-9BC8-FC712DA0A8DA}" srcOrd="1" destOrd="0" presId="urn:microsoft.com/office/officeart/2005/8/layout/hProcess3"/>
    <dgm:cxn modelId="{2F083338-2C09-4955-9BBC-8497CA74551E}" type="presParOf" srcId="{2DA623EC-181E-4AF2-BEC2-1248BDE2CEBF}" destId="{EC3D441F-5D76-4C14-9AA4-45FCA71A40A6}" srcOrd="2" destOrd="0" presId="urn:microsoft.com/office/officeart/2005/8/layout/hProcess3"/>
    <dgm:cxn modelId="{858CB44C-F0BA-4540-BDE9-E12B6EC2E63C}" type="presParOf" srcId="{2DA623EC-181E-4AF2-BEC2-1248BDE2CEBF}" destId="{A770B403-1AC0-4972-A390-69AEEFA2298C}" srcOrd="3" destOrd="0" presId="urn:microsoft.com/office/officeart/2005/8/layout/hProcess3"/>
    <dgm:cxn modelId="{D4E1AD82-3167-4EF6-9AD6-AC35210F9A7E}" type="presParOf" srcId="{95009B69-0DD0-4CC0-B3BA-242A861EE3DE}" destId="{72731255-99F8-468D-AD8A-40FE1F43082F}" srcOrd="4" destOrd="0" presId="urn:microsoft.com/office/officeart/2005/8/layout/hProcess3"/>
    <dgm:cxn modelId="{E58700E4-4A44-4CC4-822D-417C4C7F722E}" type="presParOf" srcId="{95009B69-0DD0-4CC0-B3BA-242A861EE3DE}" destId="{B5A325AF-E266-4BCE-A5FB-EBE4A72C4EFD}" srcOrd="5" destOrd="0" presId="urn:microsoft.com/office/officeart/2005/8/layout/hProcess3"/>
    <dgm:cxn modelId="{EA153ABF-9235-4811-A7A8-7E6A4192D72A}" type="presParOf" srcId="{B5A325AF-E266-4BCE-A5FB-EBE4A72C4EFD}" destId="{3AE3ECD5-7DEB-4C26-A20E-EC178785BDEA}" srcOrd="0" destOrd="0" presId="urn:microsoft.com/office/officeart/2005/8/layout/hProcess3"/>
    <dgm:cxn modelId="{7A180ED9-FE00-48D8-A206-3FF939367470}" type="presParOf" srcId="{B5A325AF-E266-4BCE-A5FB-EBE4A72C4EFD}" destId="{0D1ABB21-1425-4017-B901-34C11C9CFD46}" srcOrd="1" destOrd="0" presId="urn:microsoft.com/office/officeart/2005/8/layout/hProcess3"/>
    <dgm:cxn modelId="{3EAA4D6D-CB0B-4F8F-BBC9-4BC277CDA400}" type="presParOf" srcId="{B5A325AF-E266-4BCE-A5FB-EBE4A72C4EFD}" destId="{13E81668-96F2-497A-8538-CE7EBEC3367F}" srcOrd="2" destOrd="0" presId="urn:microsoft.com/office/officeart/2005/8/layout/hProcess3"/>
    <dgm:cxn modelId="{E54B00E6-8B7E-4B09-9CBB-C357F715E8D8}" type="presParOf" srcId="{B5A325AF-E266-4BCE-A5FB-EBE4A72C4EFD}" destId="{2E9160F8-0ED3-428E-BB61-ED5FE9B292B1}" srcOrd="3" destOrd="0" presId="urn:microsoft.com/office/officeart/2005/8/layout/hProcess3"/>
    <dgm:cxn modelId="{A02AA246-8265-455D-B62C-C3F4367C6B35}" type="presParOf" srcId="{95009B69-0DD0-4CC0-B3BA-242A861EE3DE}" destId="{EE6ABA7D-E02D-496F-AA0E-5652BCDD41A8}" srcOrd="6" destOrd="0" presId="urn:microsoft.com/office/officeart/2005/8/layout/hProcess3"/>
    <dgm:cxn modelId="{55103925-9243-4C15-94B8-EE523C060B10}" type="presParOf" srcId="{95009B69-0DD0-4CC0-B3BA-242A861EE3DE}" destId="{91F127B7-2404-47F0-9D1C-79CFE2A70F8B}" srcOrd="7" destOrd="0" presId="urn:microsoft.com/office/officeart/2005/8/layout/hProcess3"/>
    <dgm:cxn modelId="{EFD43E80-21A2-42CF-BCD7-288481D8EFA4}" type="presParOf" srcId="{95009B69-0DD0-4CC0-B3BA-242A861EE3DE}" destId="{92D30AEC-085B-4DDE-822A-E715891A5699}" srcOrd="8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CFCF36-E097-464E-8D18-4D0568918760}" type="doc">
      <dgm:prSet loTypeId="urn:microsoft.com/office/officeart/2005/8/layout/hierarchy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5D69C0-664F-427E-ABD9-D6A7BE9DD496}">
      <dgm:prSet/>
      <dgm:spPr/>
      <dgm:t>
        <a:bodyPr/>
        <a:lstStyle/>
        <a:p>
          <a:r>
            <a:rPr lang="nb-NO" dirty="0"/>
            <a:t>Alle grunneierne i H29 får en epost hvor de svarer på om de ønsker å være med, eller ikke, i videre- utvikling av området</a:t>
          </a:r>
          <a:endParaRPr lang="en-US" dirty="0"/>
        </a:p>
      </dgm:t>
    </dgm:pt>
    <dgm:pt modelId="{D08C819B-3D09-428A-92AC-A76376E20552}" type="parTrans" cxnId="{97D1166B-CF10-4867-956F-2A3BFDC930FE}">
      <dgm:prSet/>
      <dgm:spPr/>
      <dgm:t>
        <a:bodyPr/>
        <a:lstStyle/>
        <a:p>
          <a:endParaRPr lang="en-US"/>
        </a:p>
      </dgm:t>
    </dgm:pt>
    <dgm:pt modelId="{54101F09-4EB0-4DFD-A35A-3EFFBDABA1B3}" type="sibTrans" cxnId="{97D1166B-CF10-4867-956F-2A3BFDC930FE}">
      <dgm:prSet/>
      <dgm:spPr/>
      <dgm:t>
        <a:bodyPr/>
        <a:lstStyle/>
        <a:p>
          <a:endParaRPr lang="en-US"/>
        </a:p>
      </dgm:t>
    </dgm:pt>
    <dgm:pt modelId="{778660D3-15FB-485B-B606-720316A422E2}">
      <dgm:prSet custT="1"/>
      <dgm:spPr/>
      <dgm:t>
        <a:bodyPr/>
        <a:lstStyle/>
        <a:p>
          <a:r>
            <a:rPr lang="nb-NO" sz="2900"/>
            <a:t>Frist :                                  </a:t>
          </a:r>
          <a:r>
            <a:rPr lang="nb-NO" sz="3600" b="1" dirty="0"/>
            <a:t>14. november 2022</a:t>
          </a:r>
        </a:p>
        <a:p>
          <a:endParaRPr lang="nb-NO" sz="800" b="1" dirty="0"/>
        </a:p>
        <a:p>
          <a:r>
            <a:rPr lang="nb-NO" sz="2900" b="0" dirty="0"/>
            <a:t>Det er mulig å melde seg            positiv i dag</a:t>
          </a:r>
          <a:endParaRPr lang="en-US" sz="2900" b="0" dirty="0"/>
        </a:p>
      </dgm:t>
    </dgm:pt>
    <dgm:pt modelId="{CDB4D35F-FE63-40DC-9393-EEDFE1FCDEE0}" type="parTrans" cxnId="{8BF57A1B-A4C0-4F47-93B5-D473AE43FDAB}">
      <dgm:prSet/>
      <dgm:spPr/>
      <dgm:t>
        <a:bodyPr/>
        <a:lstStyle/>
        <a:p>
          <a:endParaRPr lang="en-US"/>
        </a:p>
      </dgm:t>
    </dgm:pt>
    <dgm:pt modelId="{77CF61B5-6C13-462F-80C6-4B90C485E273}" type="sibTrans" cxnId="{8BF57A1B-A4C0-4F47-93B5-D473AE43FDAB}">
      <dgm:prSet/>
      <dgm:spPr/>
      <dgm:t>
        <a:bodyPr/>
        <a:lstStyle/>
        <a:p>
          <a:endParaRPr lang="en-US"/>
        </a:p>
      </dgm:t>
    </dgm:pt>
    <dgm:pt modelId="{05D98EA2-EE65-44DD-8DF5-C0B396525B58}" type="pres">
      <dgm:prSet presAssocID="{E4CFCF36-E097-464E-8D18-4D05689187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EEE8D1-DC3B-4309-A2B1-B0C94FBB9939}" type="pres">
      <dgm:prSet presAssocID="{CB5D69C0-664F-427E-ABD9-D6A7BE9DD496}" presName="hierRoot1" presStyleCnt="0"/>
      <dgm:spPr/>
    </dgm:pt>
    <dgm:pt modelId="{F66403EC-647E-490E-81D9-74D12B7EB263}" type="pres">
      <dgm:prSet presAssocID="{CB5D69C0-664F-427E-ABD9-D6A7BE9DD496}" presName="composite" presStyleCnt="0"/>
      <dgm:spPr/>
    </dgm:pt>
    <dgm:pt modelId="{1CB6B1B9-BAD7-4EBD-8BC8-10C77AF6C4DB}" type="pres">
      <dgm:prSet presAssocID="{CB5D69C0-664F-427E-ABD9-D6A7BE9DD496}" presName="background" presStyleLbl="node0" presStyleIdx="0" presStyleCnt="2"/>
      <dgm:spPr/>
    </dgm:pt>
    <dgm:pt modelId="{F331344F-8B79-4B35-AE41-E4E7D644522A}" type="pres">
      <dgm:prSet presAssocID="{CB5D69C0-664F-427E-ABD9-D6A7BE9DD496}" presName="text" presStyleLbl="fgAcc0" presStyleIdx="0" presStyleCnt="2">
        <dgm:presLayoutVars>
          <dgm:chPref val="3"/>
        </dgm:presLayoutVars>
      </dgm:prSet>
      <dgm:spPr/>
    </dgm:pt>
    <dgm:pt modelId="{46EE3271-BE7E-4703-9C20-45C78B522CDB}" type="pres">
      <dgm:prSet presAssocID="{CB5D69C0-664F-427E-ABD9-D6A7BE9DD496}" presName="hierChild2" presStyleCnt="0"/>
      <dgm:spPr/>
    </dgm:pt>
    <dgm:pt modelId="{4D082C7F-4EE9-449C-87AA-526ADF14BE02}" type="pres">
      <dgm:prSet presAssocID="{778660D3-15FB-485B-B606-720316A422E2}" presName="hierRoot1" presStyleCnt="0"/>
      <dgm:spPr/>
    </dgm:pt>
    <dgm:pt modelId="{8E46D77C-230C-4903-81C7-4E1D10BC02B7}" type="pres">
      <dgm:prSet presAssocID="{778660D3-15FB-485B-B606-720316A422E2}" presName="composite" presStyleCnt="0"/>
      <dgm:spPr/>
    </dgm:pt>
    <dgm:pt modelId="{4748215F-17FB-470A-A293-6AD4C475F97C}" type="pres">
      <dgm:prSet presAssocID="{778660D3-15FB-485B-B606-720316A422E2}" presName="background" presStyleLbl="node0" presStyleIdx="1" presStyleCnt="2"/>
      <dgm:spPr/>
    </dgm:pt>
    <dgm:pt modelId="{DE4EA252-A5F1-4665-AA28-206D6B375C01}" type="pres">
      <dgm:prSet presAssocID="{778660D3-15FB-485B-B606-720316A422E2}" presName="text" presStyleLbl="fgAcc0" presStyleIdx="1" presStyleCnt="2">
        <dgm:presLayoutVars>
          <dgm:chPref val="3"/>
        </dgm:presLayoutVars>
      </dgm:prSet>
      <dgm:spPr/>
    </dgm:pt>
    <dgm:pt modelId="{B3B00DA1-8F59-46FF-823E-9BD794C70143}" type="pres">
      <dgm:prSet presAssocID="{778660D3-15FB-485B-B606-720316A422E2}" presName="hierChild2" presStyleCnt="0"/>
      <dgm:spPr/>
    </dgm:pt>
  </dgm:ptLst>
  <dgm:cxnLst>
    <dgm:cxn modelId="{8BF57A1B-A4C0-4F47-93B5-D473AE43FDAB}" srcId="{E4CFCF36-E097-464E-8D18-4D0568918760}" destId="{778660D3-15FB-485B-B606-720316A422E2}" srcOrd="1" destOrd="0" parTransId="{CDB4D35F-FE63-40DC-9393-EEDFE1FCDEE0}" sibTransId="{77CF61B5-6C13-462F-80C6-4B90C485E273}"/>
    <dgm:cxn modelId="{97D1166B-CF10-4867-956F-2A3BFDC930FE}" srcId="{E4CFCF36-E097-464E-8D18-4D0568918760}" destId="{CB5D69C0-664F-427E-ABD9-D6A7BE9DD496}" srcOrd="0" destOrd="0" parTransId="{D08C819B-3D09-428A-92AC-A76376E20552}" sibTransId="{54101F09-4EB0-4DFD-A35A-3EFFBDABA1B3}"/>
    <dgm:cxn modelId="{5C5BFD4F-4430-4B82-B7BB-77A483AFB71D}" type="presOf" srcId="{CB5D69C0-664F-427E-ABD9-D6A7BE9DD496}" destId="{F331344F-8B79-4B35-AE41-E4E7D644522A}" srcOrd="0" destOrd="0" presId="urn:microsoft.com/office/officeart/2005/8/layout/hierarchy1"/>
    <dgm:cxn modelId="{96E6BB57-1BEB-4389-AEA5-8CB849EB8891}" type="presOf" srcId="{778660D3-15FB-485B-B606-720316A422E2}" destId="{DE4EA252-A5F1-4665-AA28-206D6B375C01}" srcOrd="0" destOrd="0" presId="urn:microsoft.com/office/officeart/2005/8/layout/hierarchy1"/>
    <dgm:cxn modelId="{3FC7AB80-93A9-4E8C-99F5-E247B7599017}" type="presOf" srcId="{E4CFCF36-E097-464E-8D18-4D0568918760}" destId="{05D98EA2-EE65-44DD-8DF5-C0B396525B58}" srcOrd="0" destOrd="0" presId="urn:microsoft.com/office/officeart/2005/8/layout/hierarchy1"/>
    <dgm:cxn modelId="{B638A77B-AD11-42FA-BD54-CA4694A1AC22}" type="presParOf" srcId="{05D98EA2-EE65-44DD-8DF5-C0B396525B58}" destId="{13EEE8D1-DC3B-4309-A2B1-B0C94FBB9939}" srcOrd="0" destOrd="0" presId="urn:microsoft.com/office/officeart/2005/8/layout/hierarchy1"/>
    <dgm:cxn modelId="{6CB105EC-65F6-4F62-BC0D-2CA2C946C531}" type="presParOf" srcId="{13EEE8D1-DC3B-4309-A2B1-B0C94FBB9939}" destId="{F66403EC-647E-490E-81D9-74D12B7EB263}" srcOrd="0" destOrd="0" presId="urn:microsoft.com/office/officeart/2005/8/layout/hierarchy1"/>
    <dgm:cxn modelId="{1A57B23B-11AE-4189-88C4-C5990711112E}" type="presParOf" srcId="{F66403EC-647E-490E-81D9-74D12B7EB263}" destId="{1CB6B1B9-BAD7-4EBD-8BC8-10C77AF6C4DB}" srcOrd="0" destOrd="0" presId="urn:microsoft.com/office/officeart/2005/8/layout/hierarchy1"/>
    <dgm:cxn modelId="{B953B398-BE91-4F78-8C1C-39B62A1FC37E}" type="presParOf" srcId="{F66403EC-647E-490E-81D9-74D12B7EB263}" destId="{F331344F-8B79-4B35-AE41-E4E7D644522A}" srcOrd="1" destOrd="0" presId="urn:microsoft.com/office/officeart/2005/8/layout/hierarchy1"/>
    <dgm:cxn modelId="{F56D7457-23E9-4E0E-918E-F8456B61C614}" type="presParOf" srcId="{13EEE8D1-DC3B-4309-A2B1-B0C94FBB9939}" destId="{46EE3271-BE7E-4703-9C20-45C78B522CDB}" srcOrd="1" destOrd="0" presId="urn:microsoft.com/office/officeart/2005/8/layout/hierarchy1"/>
    <dgm:cxn modelId="{5F967500-7614-47CE-BF78-EE9FC83DEA3C}" type="presParOf" srcId="{05D98EA2-EE65-44DD-8DF5-C0B396525B58}" destId="{4D082C7F-4EE9-449C-87AA-526ADF14BE02}" srcOrd="1" destOrd="0" presId="urn:microsoft.com/office/officeart/2005/8/layout/hierarchy1"/>
    <dgm:cxn modelId="{AD82AD31-11F4-4537-9C46-2E40F7C1AC90}" type="presParOf" srcId="{4D082C7F-4EE9-449C-87AA-526ADF14BE02}" destId="{8E46D77C-230C-4903-81C7-4E1D10BC02B7}" srcOrd="0" destOrd="0" presId="urn:microsoft.com/office/officeart/2005/8/layout/hierarchy1"/>
    <dgm:cxn modelId="{3FEF055A-6762-4821-835D-3D747BA3944B}" type="presParOf" srcId="{8E46D77C-230C-4903-81C7-4E1D10BC02B7}" destId="{4748215F-17FB-470A-A293-6AD4C475F97C}" srcOrd="0" destOrd="0" presId="urn:microsoft.com/office/officeart/2005/8/layout/hierarchy1"/>
    <dgm:cxn modelId="{DAE64B13-46DB-458C-A741-BD35BA18BB4E}" type="presParOf" srcId="{8E46D77C-230C-4903-81C7-4E1D10BC02B7}" destId="{DE4EA252-A5F1-4665-AA28-206D6B375C01}" srcOrd="1" destOrd="0" presId="urn:microsoft.com/office/officeart/2005/8/layout/hierarchy1"/>
    <dgm:cxn modelId="{0E9F92A5-9315-4EB5-8A4D-92C4D46802C8}" type="presParOf" srcId="{4D082C7F-4EE9-449C-87AA-526ADF14BE02}" destId="{B3B00DA1-8F59-46FF-823E-9BD794C701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30AEC-085B-4DDE-822A-E715891A5699}">
      <dsp:nvSpPr>
        <dsp:cNvPr id="0" name=""/>
        <dsp:cNvSpPr/>
      </dsp:nvSpPr>
      <dsp:spPr>
        <a:xfrm>
          <a:off x="0" y="1111083"/>
          <a:ext cx="8128000" cy="3196500"/>
        </a:xfrm>
        <a:prstGeom prst="rightArrow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ABB21-1425-4017-B901-34C11C9CFD46}">
      <dsp:nvSpPr>
        <dsp:cNvPr id="0" name=""/>
        <dsp:cNvSpPr/>
      </dsp:nvSpPr>
      <dsp:spPr>
        <a:xfrm>
          <a:off x="5356621" y="1910208"/>
          <a:ext cx="1958578" cy="159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/>
            <a:t>Spørsmål  og svar</a:t>
          </a:r>
        </a:p>
      </dsp:txBody>
      <dsp:txXfrm>
        <a:off x="5356621" y="1910208"/>
        <a:ext cx="1958578" cy="1598250"/>
      </dsp:txXfrm>
    </dsp:sp>
    <dsp:sp modelId="{4C96EBEC-0D46-4E71-9BC8-FC712DA0A8DA}">
      <dsp:nvSpPr>
        <dsp:cNvPr id="0" name=""/>
        <dsp:cNvSpPr/>
      </dsp:nvSpPr>
      <dsp:spPr>
        <a:xfrm>
          <a:off x="3006328" y="1910208"/>
          <a:ext cx="1958578" cy="159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/>
            <a:t>Avklare</a:t>
          </a:r>
        </a:p>
      </dsp:txBody>
      <dsp:txXfrm>
        <a:off x="3006328" y="1910208"/>
        <a:ext cx="1958578" cy="1598250"/>
      </dsp:txXfrm>
    </dsp:sp>
    <dsp:sp modelId="{3AD00B96-F041-4083-880F-2BA6E51146B1}">
      <dsp:nvSpPr>
        <dsp:cNvPr id="0" name=""/>
        <dsp:cNvSpPr/>
      </dsp:nvSpPr>
      <dsp:spPr>
        <a:xfrm>
          <a:off x="656034" y="1910208"/>
          <a:ext cx="1958578" cy="159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/>
            <a:t>Informere</a:t>
          </a:r>
        </a:p>
      </dsp:txBody>
      <dsp:txXfrm>
        <a:off x="656034" y="1910208"/>
        <a:ext cx="1958578" cy="1598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6B1B9-BAD7-4EBD-8BC8-10C77AF6C4DB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1344F-8B79-4B35-AE41-E4E7D644522A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100" kern="1200" dirty="0"/>
            <a:t>Alle grunneierne i H29 får en epost hvor de svarer på om de ønsker å være med, eller ikke, i videre- utvikling av området</a:t>
          </a:r>
          <a:endParaRPr lang="en-US" sz="3100" kern="1200" dirty="0"/>
        </a:p>
      </dsp:txBody>
      <dsp:txXfrm>
        <a:off x="585701" y="1066737"/>
        <a:ext cx="4337991" cy="2693452"/>
      </dsp:txXfrm>
    </dsp:sp>
    <dsp:sp modelId="{4748215F-17FB-470A-A293-6AD4C475F97C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EA252-A5F1-4665-AA28-206D6B375C01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/>
            <a:t>Frist :                                  </a:t>
          </a:r>
          <a:r>
            <a:rPr lang="nb-NO" sz="3600" b="1" kern="1200" dirty="0"/>
            <a:t>14. november 2022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1" kern="1200" dirty="0"/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b="0" kern="1200" dirty="0"/>
            <a:t>Det er mulig å melde seg            positiv i dag</a:t>
          </a:r>
          <a:endParaRPr lang="en-US" sz="2900" b="0" kern="1200" dirty="0"/>
        </a:p>
      </dsp:txBody>
      <dsp:txXfrm>
        <a:off x="6092527" y="1066737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8706E-32AA-42BF-AFA8-F10D0DE9F00E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4F18B-D0E5-47B2-A8E3-DA2BCDC2AC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534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021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80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7952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879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72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44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87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2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788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075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53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4F18B-D0E5-47B2-A8E3-DA2BCDC2AC43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92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AC58E-6E74-4272-BCAA-4C36AC5A2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B2D8CEE-74E8-4F18-B94E-06C60262F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D1A97-35B0-4CB8-A585-4A0D95C6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34B570-8B98-439A-9F39-C5571C7C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CC2D74A-5C01-43BA-AC69-9CD4FF8F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68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4328E8-26E2-498A-BB84-B698E623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D4374DE-1808-405C-8EC8-95859B95E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A38AB4-C382-4BCF-A62C-EAFA124C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22AC0B-D0A8-4080-A433-19231140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D113745-B641-45C1-8539-92A35CBB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55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3533BAC-7EE3-420F-B6D2-896328C9A4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FC2B7B-8876-40D3-ABE9-067D80DE4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C70FB7-A473-4890-B0AA-58B2696C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92A529-B20D-45BD-9DE5-E439F367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0A926F-4C07-40E0-A751-824C0A52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852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C67D41-346F-401E-B850-D2EB7AE1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218BE1-B840-4E0B-AF32-ECF6E729E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E00275-2ADE-44E6-AEBE-2A7B9980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4A591F-318A-4014-8CCB-56BA4A0A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FCC0EA-E35F-401D-950B-531A5C5D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96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2C9F0-CED4-480A-9408-9DE3A724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6F1E8E-ABF2-4D97-9308-F565A2578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9FB815-10C2-4F37-9653-FAD03757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A1A021-4BC7-4F89-A4BE-87074DFF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4775CD-CF71-4EB3-B55D-30D09499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60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40B51-0FF8-4061-A089-BB35C6D9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AD1047-029E-48F0-ACA1-4F1496620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A78D22-A069-4CC1-AE57-968163FC4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545247-EF3D-4E74-AF06-38B434F2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2F34D6D-A8B8-4707-BD5D-D82DB3B5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9CDD2D3-A10C-42A0-834A-1545EB0F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9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591086-BF6D-4ADA-9D2E-C3E3DF5D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34DDE9-6B5C-4FC3-A482-94EDBEC0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01B210-F5E9-4323-89DF-5E06C0338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8D34DCA-D63C-4ED3-B894-22C56B856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875E4A1-1F80-4124-9307-5503971BA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07F31D3-EAB3-4FF7-A3D2-71ED03CF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D174376-2BFA-43B1-A314-B51F8FF6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9EAC24C-8EF2-4CA7-8FC0-AE88FB48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113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64BC7D-3235-4DE6-8042-E0084197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B777F53-052E-4C3C-8787-BEBB3B7A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CA036F8-B639-4D5E-9430-62238D1C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3B6289-95E8-4469-8FED-6488135D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AD3868-B7F2-42F6-AE94-B4CC1827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3876768-4EE9-4328-A0FE-4D3D404F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30708AF-3D04-4F4B-A2DF-FDEB9C1A9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28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002176-112C-465D-B06B-9E94F02A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6E502F-8598-4A63-86FD-206324D6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76F9D7-AC70-4C02-861F-0B7BEB823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8926CEC-83E5-4A4F-932D-9DB1FA46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5FF27C-B01E-4B01-9A3D-3E016253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22C722D-1620-4E72-8C7A-BBDE2456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00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82494A-D737-4A93-B786-8A361048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D3D7117-3B49-4081-90EF-CC15C2A6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0C7840-EB9C-473D-B4E6-55A4B71E2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A521305-4137-4A5F-86C1-357B9DBA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2935C83-50EE-4146-8F0F-551EC71F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66DF3AF-BF8D-48D0-9A9B-49F16A60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90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3F7403B-2050-4F02-B0B7-24CB57B7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2FBE61-A296-47EB-860C-46E9B64FF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164CCE-3EC3-469D-B075-C8D740BEF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1A47-7DF4-4820-99E7-C68775224D0D}" type="datetimeFigureOut">
              <a:rPr lang="nb-NO" smtClean="0"/>
              <a:t>11.10.2022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412B9D-079E-413E-9A19-2E7F94B0C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AB6449-5136-4EC4-AF77-1C902240C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2BA3E-CE80-4DDD-AF91-7A4FAA9449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701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kogsoypanorama.n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87A234-7FFE-495A-BAA4-C026716FD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49B1FF0-C0ED-4172-AEE9-87A3A879A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027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nb-NO" sz="8000" dirty="0">
                <a:solidFill>
                  <a:srgbClr val="FFFFFF"/>
                </a:solidFill>
              </a:rPr>
              <a:t>Velkommen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3BA871E-C1DD-4157-B9E3-BB7BC6482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3041462" cy="4457696"/>
          </a:xfrm>
        </p:spPr>
        <p:txBody>
          <a:bodyPr anchor="ctr">
            <a:normAutofit/>
          </a:bodyPr>
          <a:lstStyle/>
          <a:p>
            <a:pPr algn="r"/>
            <a:r>
              <a:rPr lang="nb-NO" sz="2800" dirty="0">
                <a:solidFill>
                  <a:srgbClr val="FFFFFF"/>
                </a:solidFill>
              </a:rPr>
              <a:t>Oppstartsmøte H29 Steinheia</a:t>
            </a:r>
          </a:p>
          <a:p>
            <a:pPr algn="r"/>
            <a:r>
              <a:rPr lang="nb-NO" sz="2800" dirty="0">
                <a:solidFill>
                  <a:srgbClr val="FFFFFF"/>
                </a:solidFill>
              </a:rPr>
              <a:t>Mandal bystyresal + digitalt</a:t>
            </a:r>
          </a:p>
          <a:p>
            <a:pPr algn="r"/>
            <a:r>
              <a:rPr lang="nb-NO" sz="2800" dirty="0">
                <a:solidFill>
                  <a:srgbClr val="FFFFFF"/>
                </a:solidFill>
              </a:rPr>
              <a:t>Tirsdag 11. oktober kl. 1700-1830</a:t>
            </a:r>
          </a:p>
        </p:txBody>
      </p:sp>
      <p:sp>
        <p:nvSpPr>
          <p:cNvPr id="46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7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CAE479E-7DCC-4655-9015-351F1DD1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6" y="1455136"/>
            <a:ext cx="3879060" cy="415985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4D1B50C-DA9A-4DFD-90DA-4899A2CAA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3" b="2"/>
          <a:stretch/>
        </p:blipFill>
        <p:spPr>
          <a:xfrm>
            <a:off x="4314825" y="307411"/>
            <a:ext cx="7377113" cy="65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17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A89883-D8DF-49D0-9C59-C0618F8B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A223DA-86DA-4F13-9177-AE9A48A03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A854CB0-326C-49E8-8F2B-AD92662F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" y="0"/>
            <a:ext cx="1217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56FBD-0E1B-4308-81E1-5E7E227A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5DA233-6436-4968-AF03-3C6A0A689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8468DCE-FE75-451A-9B20-A11C180F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57" y="1"/>
            <a:ext cx="12217857" cy="68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65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4C5D9C-2437-4270-ADDD-EEC7F360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726952-9CBC-49E2-9DDE-8152F9D1C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D21BA41-E637-4AF9-A783-227745CB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" y="0"/>
            <a:ext cx="12111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482975-72F2-4D90-888D-FB4DE793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C7BA42-5676-4323-BBE8-52D08F534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D690BD3-6883-4DBD-AC73-B439F2646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" y="0"/>
            <a:ext cx="1214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1DE351-D17A-48A4-83C9-7DB7C564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73CE98-D5BF-4D14-ABEF-22755EFB7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A9117F-30D7-4376-8E25-4A5EBC5C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97"/>
            <a:ext cx="12192000" cy="66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1F22ED-15C4-4311-B7A6-285A8F0B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F3ED0B-BF4E-4094-8449-B2EB6032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83E2DDB-1FD8-4973-916B-0618AC51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4"/>
            <a:ext cx="12192000" cy="68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9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E5BDE1-752E-4A32-8339-5551CCAA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AD2C46-294A-43B8-9DE9-F2584D1FD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E3564A1-DF5D-4B25-A4E0-03AA4123D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" y="0"/>
            <a:ext cx="12161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46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27A0DD-0504-4E9B-A106-88DFBDB7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BD2F04-17DF-48CA-9DB4-0A96401A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0FED591-7F4D-460D-9117-8EBBD8ECE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" y="0"/>
            <a:ext cx="12187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0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0DBEAB-1E8B-4A24-B7B5-2851DA2E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6C21FA-045F-482F-9EDD-DE522F705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A547420-A457-47C5-81F2-87AB3CAB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" y="0"/>
            <a:ext cx="1215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9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2A54C1-E3E4-4EE0-92A9-2B18C949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1. Agenda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2063B0-786C-44F3-9A17-E073215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621" y="424519"/>
            <a:ext cx="6906491" cy="591926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nb-NO" dirty="0"/>
              <a:t>Velkommen m/presentasjoner</a:t>
            </a:r>
          </a:p>
          <a:p>
            <a:pPr lvl="1"/>
            <a:r>
              <a:rPr lang="nb-NO" dirty="0"/>
              <a:t>Formål med møtet</a:t>
            </a:r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Bakgrunn</a:t>
            </a:r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20 min. </a:t>
            </a:r>
            <a:r>
              <a:rPr lang="nb-NO" dirty="0" err="1"/>
              <a:t>Asplan</a:t>
            </a:r>
            <a:r>
              <a:rPr lang="nb-NO" dirty="0"/>
              <a:t> </a:t>
            </a:r>
            <a:r>
              <a:rPr lang="nb-NO" dirty="0" err="1"/>
              <a:t>Viak</a:t>
            </a:r>
            <a:endParaRPr lang="nb-NO" dirty="0"/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20 min. Lindesnes kommune</a:t>
            </a:r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20 min. Advokatfirma </a:t>
            </a:r>
            <a:r>
              <a:rPr lang="nb-NO" dirty="0" err="1"/>
              <a:t>Wigemyr</a:t>
            </a:r>
            <a:r>
              <a:rPr lang="nb-NO" dirty="0"/>
              <a:t> &amp; Co DA</a:t>
            </a:r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Veien videre</a:t>
            </a:r>
          </a:p>
          <a:p>
            <a:pPr marL="514350" indent="-514350">
              <a:buFont typeface="+mj-lt"/>
              <a:buAutoNum type="arabicParenR"/>
            </a:pPr>
            <a:r>
              <a:rPr lang="nb-NO" dirty="0"/>
              <a:t>Avslutning</a:t>
            </a:r>
          </a:p>
        </p:txBody>
      </p:sp>
    </p:spTree>
    <p:extLst>
      <p:ext uri="{BB962C8B-B14F-4D97-AF65-F5344CB8AC3E}">
        <p14:creationId xmlns:p14="http://schemas.microsoft.com/office/powerpoint/2010/main" val="653705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EB8B2B-F11E-491C-9A5C-8AFE158A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89A4E0-DFBF-42C7-8AA6-6228023D6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C715B22-2DBE-4385-B5CA-CFFAE8B6A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" y="0"/>
            <a:ext cx="1209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8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CFFF09-CC9A-44F9-B677-397D0A95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69762A-E6E8-4625-BE1C-248E8CECE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D28D30-085A-430A-A188-D3BD324E1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" y="0"/>
            <a:ext cx="12188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2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4247A3-0CDC-4D85-9B2A-C3927511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CE649F-1152-48C7-8E3A-4368C68EC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C8D73A-B455-41FD-AC52-307FDEBD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6" y="0"/>
            <a:ext cx="12126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11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D415E3-6C37-4554-8E65-70471AC3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5DE004-463D-4C82-BF17-FE2F1223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67F8BB3-9FCE-4796-8362-924D2F61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5"/>
            <a:ext cx="12192000" cy="68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2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317C8F-2077-4D0E-8FE6-D0CCC101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0A5CF0-B85C-4862-81CE-C42DF2801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22A39A6-6AD5-45D5-9046-322FCC92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" y="0"/>
            <a:ext cx="1217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26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FD541D-0276-456A-973B-E08F0080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9E69FE-4697-4BDB-8B6C-5E0CE96C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CAC04D7-2D5A-4683-AD54-DBF5726B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" y="0"/>
            <a:ext cx="1219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5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E290EF-296C-43BB-8D7B-DEF97B95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b-NO" b="1" dirty="0"/>
              <a:t>5. Advokatfirma</a:t>
            </a:r>
            <a:r>
              <a:rPr lang="nb-NO" dirty="0"/>
              <a:t> </a:t>
            </a:r>
            <a:r>
              <a:rPr lang="nb-NO" b="1" dirty="0" err="1"/>
              <a:t>Wigemyr</a:t>
            </a:r>
            <a:r>
              <a:rPr lang="nb-NO" b="1" dirty="0"/>
              <a:t> &amp; Co 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k 5" descr="Justitias vekt kontur">
            <a:extLst>
              <a:ext uri="{FF2B5EF4-FFF2-40B4-BE49-F238E27FC236}">
                <a16:creationId xmlns:a16="http://schemas.microsoft.com/office/drawing/2014/main" id="{1C8D93BA-7451-46BA-8133-2D30BD8DB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477" y="2826250"/>
            <a:ext cx="2928114" cy="2928114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736BE6-FA96-45BE-9559-29254ADAC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927" y="2607618"/>
            <a:ext cx="7280665" cy="3768243"/>
          </a:xfrm>
        </p:spPr>
        <p:txBody>
          <a:bodyPr>
            <a:no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Behovet for avtaler mellom grunneierne for å gjennomføre utbygging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Skattemessige konsekvenser ved valg av avtaleform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Selskapsdannelse for å foreta utbygginger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Bruk av jordskifteretten i utbyggingsprosessen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Servituttavtaler (avtaler om bruksretter)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/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Spørsmål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549402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C76B03-16A7-44D9-8F29-01C86D2E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808"/>
            <a:ext cx="10515600" cy="1325563"/>
          </a:xfrm>
        </p:spPr>
        <p:txBody>
          <a:bodyPr/>
          <a:lstStyle/>
          <a:p>
            <a:r>
              <a:rPr lang="nb-NO" b="1" dirty="0"/>
              <a:t>6. Veien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D884A9-DDC9-4D1C-AEC7-92462515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898863"/>
            <a:ext cx="11139054" cy="482138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 å komme videre i prosessen er det nødvendig at alle tar stilling til:</a:t>
            </a:r>
          </a:p>
          <a:p>
            <a:pPr marL="0" indent="0">
              <a:buNone/>
            </a:pPr>
            <a:r>
              <a:rPr lang="nb-NO" dirty="0"/>
              <a:t> </a:t>
            </a:r>
            <a:endParaRPr lang="nb-NO" sz="1200" dirty="0"/>
          </a:p>
          <a:p>
            <a:pPr marL="914400" lvl="1" indent="-457200">
              <a:buFont typeface="+mj-lt"/>
              <a:buAutoNum type="arabicParenR"/>
            </a:pPr>
            <a:r>
              <a:rPr lang="nb-NO" dirty="0"/>
              <a:t>Positivt innstilt til videre deltagelse i prosjektet for H29</a:t>
            </a:r>
          </a:p>
          <a:p>
            <a:pPr lvl="2"/>
            <a:r>
              <a:rPr lang="nb-NO" dirty="0"/>
              <a:t>Totale kostnader for områdereguleringsplan u/vindanalyse 390.000, m/vindanalyse kr. 430.000 </a:t>
            </a:r>
          </a:p>
          <a:p>
            <a:pPr lvl="2"/>
            <a:r>
              <a:rPr lang="nb-NO" dirty="0"/>
              <a:t>Initiativtakere har per i dag lagt ut kr. 90.000</a:t>
            </a:r>
          </a:p>
          <a:p>
            <a:pPr lvl="2"/>
            <a:r>
              <a:rPr lang="nb-NO" dirty="0"/>
              <a:t>Tilgang til hjemmesiden med innlogging og videre informasjon</a:t>
            </a:r>
          </a:p>
          <a:p>
            <a:pPr marL="914400" lvl="2" indent="0">
              <a:buNone/>
            </a:pPr>
            <a:endParaRPr lang="nb-NO" dirty="0"/>
          </a:p>
          <a:p>
            <a:pPr marL="914400" lvl="1" indent="-457200">
              <a:buFont typeface="+mj-lt"/>
              <a:buAutoNum type="arabicParenR"/>
            </a:pPr>
            <a:r>
              <a:rPr lang="nb-NO" dirty="0"/>
              <a:t>Ønsker ikke deltagelse i det videre arbeidet med H29</a:t>
            </a:r>
          </a:p>
          <a:p>
            <a:pPr lvl="2"/>
            <a:r>
              <a:rPr lang="nb-NO" dirty="0"/>
              <a:t>Ikke tilgang til hjemmesiden med innlogging og oppdatert informasjon</a:t>
            </a:r>
          </a:p>
          <a:p>
            <a:pPr marL="914400" lvl="1" indent="-457200">
              <a:buFont typeface="+mj-lt"/>
              <a:buAutoNum type="arabicParenR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Grafikk 4" descr="Veiskilt med heldekkende fyll">
            <a:extLst>
              <a:ext uri="{FF2B5EF4-FFF2-40B4-BE49-F238E27FC236}">
                <a16:creationId xmlns:a16="http://schemas.microsoft.com/office/drawing/2014/main" id="{154A43B6-3174-48CB-9005-4E848C79C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2720" y="236316"/>
            <a:ext cx="1332807" cy="13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975F8BD-DCBC-48C6-8BB7-28943BCF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53" y="584385"/>
            <a:ext cx="4668416" cy="1133693"/>
          </a:xfrm>
        </p:spPr>
        <p:txBody>
          <a:bodyPr>
            <a:normAutofit/>
          </a:bodyPr>
          <a:lstStyle/>
          <a:p>
            <a:r>
              <a:rPr lang="nb-NO" sz="5200" b="1" dirty="0"/>
              <a:t>6. Veien videre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38DD6ECE-5BFF-1DC3-599D-C4D85EF2D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762273"/>
              </p:ext>
            </p:extLst>
          </p:nvPr>
        </p:nvGraphicFramePr>
        <p:xfrm>
          <a:off x="838200" y="20986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Bilde 6">
            <a:extLst>
              <a:ext uri="{FF2B5EF4-FFF2-40B4-BE49-F238E27FC236}">
                <a16:creationId xmlns:a16="http://schemas.microsoft.com/office/drawing/2014/main" id="{27045F03-00DE-4B56-8DE6-E21F0AAC8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125" y="1737916"/>
            <a:ext cx="5830174" cy="3444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85C33D0-599F-44F1-9536-A152D953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701" y="2141931"/>
            <a:ext cx="5898598" cy="321063"/>
          </a:xfrm>
          <a:prstGeom prst="rect">
            <a:avLst/>
          </a:prstGeom>
        </p:spPr>
      </p:pic>
      <p:pic>
        <p:nvPicPr>
          <p:cNvPr id="13" name="Grafikk 12" descr="Veiskilt med heldekkende fyll">
            <a:extLst>
              <a:ext uri="{FF2B5EF4-FFF2-40B4-BE49-F238E27FC236}">
                <a16:creationId xmlns:a16="http://schemas.microsoft.com/office/drawing/2014/main" id="{69C65C8D-66D9-4FDA-BAD8-702F2B571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8975" y="127184"/>
            <a:ext cx="1528523" cy="15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CE528FB-833A-447E-9828-FD29596D7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90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C76B03-16A7-44D9-8F29-01C86D2E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/>
              <a:t>7. Avslutning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D884A9-DDC9-4D1C-AEC7-92462515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b-NO" dirty="0"/>
              <a:t>Bruk hjemmesiden: </a:t>
            </a:r>
            <a:r>
              <a:rPr lang="nb-NO" dirty="0">
                <a:hlinkClick r:id="rId4"/>
              </a:rPr>
              <a:t>https://skogsoypanorama.no</a:t>
            </a:r>
            <a:endParaRPr lang="nb-NO" dirty="0"/>
          </a:p>
          <a:p>
            <a:pPr lvl="1"/>
            <a:r>
              <a:rPr lang="nb-NO" sz="2800" dirty="0"/>
              <a:t>Oppdatert informasjon</a:t>
            </a:r>
          </a:p>
          <a:p>
            <a:pPr lvl="1"/>
            <a:r>
              <a:rPr lang="nb-NO" sz="2800" dirty="0"/>
              <a:t>Spørsmål og svar</a:t>
            </a:r>
          </a:p>
          <a:p>
            <a:pPr lvl="1"/>
            <a:r>
              <a:rPr lang="nb-NO" sz="2800" dirty="0"/>
              <a:t>Kontaktinformasjon</a:t>
            </a:r>
          </a:p>
          <a:p>
            <a:pPr marL="457200" indent="-457200">
              <a:buFont typeface="+mj-lt"/>
              <a:buAutoNum type="arabicParenR"/>
            </a:pP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89629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2A54C1-E3E4-4EE0-92A9-2B18C949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1.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</a:rPr>
              <a:t>Presentasjon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2063B0-786C-44F3-9A17-E073215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621" y="424519"/>
            <a:ext cx="6906491" cy="5919268"/>
          </a:xfrm>
        </p:spPr>
        <p:txBody>
          <a:bodyPr anchor="ctr">
            <a:normAutofit lnSpcReduction="10000"/>
          </a:bodyPr>
          <a:lstStyle/>
          <a:p>
            <a:r>
              <a:rPr lang="nb-NO" b="1" dirty="0"/>
              <a:t>Initiativtakere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Ørjan Knutsen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Oddbjørn Gustavsen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Inger Elisabeth Mortensen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Jan Nicolay Mortensen</a:t>
            </a:r>
          </a:p>
          <a:p>
            <a:r>
              <a:rPr lang="nb-NO" b="1" dirty="0"/>
              <a:t>Lindesnes kommune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Anne Kristine Lysestøl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Glenn Anderson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Mikael Christophersen Haugen</a:t>
            </a:r>
          </a:p>
          <a:p>
            <a:r>
              <a:rPr lang="nb-NO" b="1" dirty="0" err="1"/>
              <a:t>Asplan</a:t>
            </a:r>
            <a:r>
              <a:rPr lang="nb-NO" b="1" dirty="0"/>
              <a:t> </a:t>
            </a:r>
            <a:r>
              <a:rPr lang="nb-NO" b="1" dirty="0" err="1"/>
              <a:t>Viak</a:t>
            </a:r>
            <a:endParaRPr lang="nb-NO" b="1" dirty="0"/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Torhild Hessevik Eikeland</a:t>
            </a:r>
          </a:p>
          <a:p>
            <a:r>
              <a:rPr lang="nb-NO" b="1" dirty="0"/>
              <a:t>Advokatfirma </a:t>
            </a:r>
            <a:r>
              <a:rPr lang="nb-NO" b="1" dirty="0" err="1"/>
              <a:t>Wigemyr</a:t>
            </a:r>
            <a:r>
              <a:rPr lang="nb-NO" b="1" dirty="0"/>
              <a:t> &amp; Co DA</a:t>
            </a:r>
          </a:p>
          <a:p>
            <a:pPr lvl="1"/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Bjørgulv Rygnestad</a:t>
            </a:r>
          </a:p>
          <a:p>
            <a:pPr lvl="1"/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Anne Sundøy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62105-BC4A-4FE5-A5E7-FDAD626F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1. Formålet med dagens oppstartsmøte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2135C17-493E-4377-9394-3FB9A0B8E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792011"/>
              </p:ext>
            </p:extLst>
          </p:nvPr>
        </p:nvGraphicFramePr>
        <p:xfrm>
          <a:off x="106219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B3909D0A-545F-494F-B5F5-9C651D0C9550}"/>
              </a:ext>
            </a:extLst>
          </p:cNvPr>
          <p:cNvSpPr txBox="1"/>
          <p:nvPr/>
        </p:nvSpPr>
        <p:spPr>
          <a:xfrm>
            <a:off x="8404167" y="2397947"/>
            <a:ext cx="3358341" cy="20621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/>
              <a:t>Kartlegge hvor mange grunneiere som er positive til regulering av H29</a:t>
            </a:r>
          </a:p>
        </p:txBody>
      </p:sp>
    </p:spTree>
    <p:extLst>
      <p:ext uri="{BB962C8B-B14F-4D97-AF65-F5344CB8AC3E}">
        <p14:creationId xmlns:p14="http://schemas.microsoft.com/office/powerpoint/2010/main" val="19603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026BFE-1E23-4BED-8E6F-C94F9621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2. Bakgrunn H29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899A9A-06C4-430D-AED8-032DC6E9F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6902" cy="4351338"/>
          </a:xfrm>
        </p:spPr>
        <p:txBody>
          <a:bodyPr>
            <a:normAutofit lnSpcReduction="10000"/>
          </a:bodyPr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nb-NO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ire grunneiere har tatt initiativ til utvikling og bygging av fritidsboliger i H29 Steinheia 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Totalt 12 smale teiger med mange grunneiere</a:t>
            </a:r>
          </a:p>
          <a:p>
            <a:pPr lvl="1"/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26 gårds-/ og bruksnummer</a:t>
            </a:r>
          </a:p>
          <a:p>
            <a:pPr lvl="1"/>
            <a:r>
              <a:rPr lang="nb-NO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Kommunen </a:t>
            </a:r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er tydelige på at hele H29 skal sees under ett</a:t>
            </a:r>
          </a:p>
          <a:p>
            <a:pPr lvl="1"/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kommunens planer inngår badeplasser, båtplasser og friområder</a:t>
            </a:r>
          </a:p>
          <a:p>
            <a:pPr lvl="1"/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b-NO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8132D62-A0AD-4AD8-A1AA-BEEF1508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14" y="0"/>
            <a:ext cx="6426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026BFE-1E23-4BED-8E6F-C94F9621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099" y="629268"/>
            <a:ext cx="5036821" cy="1286160"/>
          </a:xfrm>
        </p:spPr>
        <p:txBody>
          <a:bodyPr anchor="b">
            <a:normAutofit/>
          </a:bodyPr>
          <a:lstStyle/>
          <a:p>
            <a:r>
              <a:rPr lang="nb-NO" b="1" dirty="0"/>
              <a:t>2. 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899A9A-06C4-430D-AED8-032DC6E9F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100" y="2438400"/>
            <a:ext cx="5036820" cy="3785419"/>
          </a:xfrm>
        </p:spPr>
        <p:txBody>
          <a:bodyPr>
            <a:normAutofit/>
          </a:bodyPr>
          <a:lstStyle/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H30 Sandvika har hatt en prosess over mange år</a:t>
            </a: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Planforslaget for H30 Sandvika er til behandling hos kommunen</a:t>
            </a:r>
          </a:p>
          <a:p>
            <a: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  <a:t>Muligheter for at H30 og H29 blir sett under ett i den videre behandlingen hos kommunen</a:t>
            </a:r>
          </a:p>
          <a:p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3E8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7341E89A-8A48-4D14-A8AF-6B444E9B2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265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D2467F-993B-4450-BA25-2CB2B244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2. Dette vet vi: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D6ED52-EA0A-4F70-8ACF-33C3A9D9C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Lindesnes kommune og Fylkeskommunen er positive prosjektet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Kommuneplanen skal revideres</a:t>
            </a:r>
            <a:endParaRPr lang="nb-NO" dirty="0">
              <a:solidFill>
                <a:srgbClr val="15121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nb-NO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Dersom ingenting skjer i H29, kan planene bli endret og vedtaket om fritidsbebyggelse frafalle</a:t>
            </a:r>
            <a:endParaRPr lang="nb-NO" dirty="0">
              <a:solidFill>
                <a:srgbClr val="15121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nb-NO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 kan da bli svært vanskelig å få området omregulert til fritidsbebyggelse igjen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må være tilstrekkelig mange grunneiere med i prosjekt H29 for at det skal bli gjennomført</a:t>
            </a:r>
            <a:endParaRPr lang="nb-NO" b="0" i="0" dirty="0">
              <a:solidFill>
                <a:srgbClr val="15121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b-NO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6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F64707-29A3-40A5-B609-4436C429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2. Dette pågår: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CB71B3-FBAB-43B8-9B3D-04648258A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b-NO" b="0" i="0" dirty="0" err="1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Asplan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b="0" i="0" dirty="0" err="1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Viak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er leid inn av oss initiativtakere til å utarbeide en grov reguleringsplan/områdeplan for H29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har opprettet </a:t>
            </a:r>
            <a:r>
              <a:rPr lang="nb-NO" b="1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Skogsøy Panorama AS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å dekke utgiftene til dette arbeidet</a:t>
            </a:r>
            <a:endParaRPr lang="nb-NO" dirty="0">
              <a:solidFill>
                <a:srgbClr val="15121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nb-NO" sz="2800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Initiativtakerne har finansiert dette privat til nå med kr. 90.000</a:t>
            </a:r>
          </a:p>
          <a:p>
            <a:pPr lvl="1"/>
            <a:r>
              <a:rPr lang="nb-NO" sz="2800" dirty="0"/>
              <a:t>Totale kostnader for områdereguleringsplan                            u/vindanalyse 390.000,  m/vindanalyse kr. 430.000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b="0" i="0" dirty="0" err="1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Asplan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b="0" i="0" dirty="0" err="1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Viak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samarbeider tett med oss og kommunen i prosessen</a:t>
            </a: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9B029-89F3-47B0-8124-94DA52B3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Asplan</a:t>
            </a:r>
            <a:r>
              <a:rPr lang="nb-NO" b="1" dirty="0"/>
              <a:t> </a:t>
            </a:r>
            <a:r>
              <a:rPr lang="nb-NO" b="1" dirty="0" err="1"/>
              <a:t>Viak</a:t>
            </a:r>
            <a:r>
              <a:rPr lang="nb-NO" b="1" dirty="0"/>
              <a:t> v/Torhild H. Eikeland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4806E1-1B0F-4FEB-B2F0-76179D87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10515600" cy="4165283"/>
          </a:xfrm>
        </p:spPr>
        <p:txBody>
          <a:bodyPr>
            <a:normAutofit fontScale="85000" lnSpcReduction="2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Hva må til for å utarbeide en områdereguleringsplan?</a:t>
            </a:r>
          </a:p>
          <a:p>
            <a:pPr lvl="1" fontAlgn="base"/>
            <a:r>
              <a:rPr lang="nb-NO" b="0" i="0" u="sng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Hva skal avklares: </a:t>
            </a:r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 inn i feltet, større byggeområder som senere må detaljreguleres, større grøntområder, hensynssoner for natur, landskap mv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sng" strike="noStrike" kern="1200" cap="none" spc="0" normalizeH="0" baseline="0" noProof="0" dirty="0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Dokumenter</a:t>
            </a:r>
            <a:r>
              <a:rPr kumimoji="0" lang="nb-NO" sz="2400" b="0" i="0" strike="noStrike" kern="1200" cap="none" spc="0" normalizeH="0" baseline="0" noProof="0" dirty="0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faganalyser, </a:t>
            </a: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nb-NO" sz="2400" b="0" i="0" strike="noStrike" kern="1200" cap="none" spc="0" normalizeH="0" baseline="0" noProof="0" dirty="0" err="1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ppstartsmelding</a:t>
            </a:r>
            <a:r>
              <a:rPr kumimoji="0" lang="nb-NO" sz="2400" b="0" i="0" strike="noStrike" kern="1200" cap="none" spc="0" normalizeH="0" baseline="0" noProof="0" dirty="0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/ </a:t>
            </a: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lanprogram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15121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KU/planbeskrivelse, plankart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15121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Hvor langt er dere kommet i den forberedende prosessen og hva gjenstår?</a:t>
            </a:r>
          </a:p>
          <a:p>
            <a:pPr lvl="1" fontAlgn="base"/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 venter på en grunneieravklaring før vi starter formell prosess</a:t>
            </a:r>
          </a:p>
          <a:p>
            <a:pPr lvl="1" fontAlgn="base"/>
            <a:r>
              <a:rPr lang="nb-NO" b="0" i="0" dirty="0">
                <a:solidFill>
                  <a:srgbClr val="15121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 har hatt feltarbeid i forhold til naturtyper (neste slide) og landskap</a:t>
            </a:r>
          </a:p>
          <a:p>
            <a:pPr marL="457200" lvl="1" indent="0" fontAlgn="base">
              <a:buNone/>
            </a:pPr>
            <a:endParaRPr lang="nb-NO" b="0" i="0" dirty="0">
              <a:solidFill>
                <a:srgbClr val="15121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Estimert tidspunkt for ferdigstillelse av områdereguleringsplanen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Erfaringer fra lignende prosjekter?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nb-NO" b="0" i="0" dirty="0">
              <a:solidFill>
                <a:srgbClr val="15121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1512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Spørsmål</a:t>
            </a:r>
            <a:endParaRPr lang="nb-NO" b="0" i="0" dirty="0">
              <a:solidFill>
                <a:srgbClr val="15121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02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624</Words>
  <Application>Microsoft Office PowerPoint</Application>
  <PresentationFormat>Widescreen</PresentationFormat>
  <Paragraphs>108</Paragraphs>
  <Slides>29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Office-tema</vt:lpstr>
      <vt:lpstr>Velkommen</vt:lpstr>
      <vt:lpstr>1. Agenda</vt:lpstr>
      <vt:lpstr>1. Presentasjon</vt:lpstr>
      <vt:lpstr>1. Formålet med dagens oppstartsmøte</vt:lpstr>
      <vt:lpstr>2. Bakgrunn H29</vt:lpstr>
      <vt:lpstr>2. Bakgrunn</vt:lpstr>
      <vt:lpstr>2. Dette vet vi:</vt:lpstr>
      <vt:lpstr>2. Dette pågår:</vt:lpstr>
      <vt:lpstr>Asplan Viak v/Torhild H. Eikeland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5. Advokatfirma Wigemyr &amp; Co DA</vt:lpstr>
      <vt:lpstr>6. Veien videre</vt:lpstr>
      <vt:lpstr>6. Veien videre</vt:lpstr>
      <vt:lpstr>7. Avslutning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</dc:title>
  <dc:creator>Inger Elisabeth Mortensen</dc:creator>
  <cp:lastModifiedBy>Inger Elisabeth Mortensen</cp:lastModifiedBy>
  <cp:revision>22</cp:revision>
  <cp:lastPrinted>2022-10-11T06:15:38Z</cp:lastPrinted>
  <dcterms:created xsi:type="dcterms:W3CDTF">2022-10-07T16:41:58Z</dcterms:created>
  <dcterms:modified xsi:type="dcterms:W3CDTF">2022-10-12T08:16:49Z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6c0140-16aa-44eb-95cb-8dc4ad2d479f_Enabled">
    <vt:lpwstr>true</vt:lpwstr>
  </property>
  <property fmtid="{D5CDD505-2E9C-101B-9397-08002B2CF9AE}" pid="3" name="MSIP_Label_176c0140-16aa-44eb-95cb-8dc4ad2d479f_SetDate">
    <vt:lpwstr>2022-10-07T16:41:58Z</vt:lpwstr>
  </property>
  <property fmtid="{D5CDD505-2E9C-101B-9397-08002B2CF9AE}" pid="4" name="MSIP_Label_176c0140-16aa-44eb-95cb-8dc4ad2d479f_Method">
    <vt:lpwstr>Standard</vt:lpwstr>
  </property>
  <property fmtid="{D5CDD505-2E9C-101B-9397-08002B2CF9AE}" pid="5" name="MSIP_Label_176c0140-16aa-44eb-95cb-8dc4ad2d479f_Name">
    <vt:lpwstr>Intern</vt:lpwstr>
  </property>
  <property fmtid="{D5CDD505-2E9C-101B-9397-08002B2CF9AE}" pid="6" name="MSIP_Label_176c0140-16aa-44eb-95cb-8dc4ad2d479f_SiteId">
    <vt:lpwstr>070ea4ed-4fd0-4da1-872d-435bcf2f285b</vt:lpwstr>
  </property>
  <property fmtid="{D5CDD505-2E9C-101B-9397-08002B2CF9AE}" pid="7" name="MSIP_Label_176c0140-16aa-44eb-95cb-8dc4ad2d479f_ActionId">
    <vt:lpwstr>2be6689e-93b1-48cd-8de7-2b047da5dc30</vt:lpwstr>
  </property>
  <property fmtid="{D5CDD505-2E9C-101B-9397-08002B2CF9AE}" pid="8" name="MSIP_Label_176c0140-16aa-44eb-95cb-8dc4ad2d479f_ContentBits">
    <vt:lpwstr>0</vt:lpwstr>
  </property>
</Properties>
</file>